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 smtClean="0"/>
              <a:t>Kattintson ide az alcím mintájának szerkesztéséhez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DD3A8-1913-4714-AC22-37AA5D3D627A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ED350-9F97-47C7-808C-16651BBF67B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74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DD3A8-1913-4714-AC22-37AA5D3D627A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ED350-9F97-47C7-808C-16651BBF67B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00152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DD3A8-1913-4714-AC22-37AA5D3D627A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ED350-9F97-47C7-808C-16651BBF67B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089105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DD3A8-1913-4714-AC22-37AA5D3D627A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ED350-9F97-47C7-808C-16651BBF67B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32364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DD3A8-1913-4714-AC22-37AA5D3D627A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ED350-9F97-47C7-808C-16651BBF67B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853754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DD3A8-1913-4714-AC22-37AA5D3D627A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ED350-9F97-47C7-808C-16651BBF67B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149704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DD3A8-1913-4714-AC22-37AA5D3D627A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ED350-9F97-47C7-808C-16651BBF67B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91599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DD3A8-1913-4714-AC22-37AA5D3D627A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ED350-9F97-47C7-808C-16651BBF67B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542433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DD3A8-1913-4714-AC22-37AA5D3D627A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ED350-9F97-47C7-808C-16651BBF67B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844141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DD3A8-1913-4714-AC22-37AA5D3D627A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ED350-9F97-47C7-808C-16651BBF67B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283104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DD3A8-1913-4714-AC22-37AA5D3D627A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ED350-9F97-47C7-808C-16651BBF67B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96377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EDD3A8-1913-4714-AC22-37AA5D3D627A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7ED350-9F97-47C7-808C-16651BBF67B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43602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hyperlink" Target="http://www.okfo.gov.hu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ép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674" y="4418784"/>
            <a:ext cx="4876800" cy="2305050"/>
          </a:xfrm>
          <a:prstGeom prst="rect">
            <a:avLst/>
          </a:prstGeom>
        </p:spPr>
      </p:pic>
      <p:pic>
        <p:nvPicPr>
          <p:cNvPr id="7" name="Kép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690" y="0"/>
            <a:ext cx="2487384" cy="1140051"/>
          </a:xfrm>
          <a:prstGeom prst="rect">
            <a:avLst/>
          </a:prstGeom>
        </p:spPr>
      </p:pic>
      <p:sp>
        <p:nvSpPr>
          <p:cNvPr id="8" name="Szövegdoboz 7"/>
          <p:cNvSpPr txBox="1"/>
          <p:nvPr/>
        </p:nvSpPr>
        <p:spPr>
          <a:xfrm>
            <a:off x="160022" y="1819258"/>
            <a:ext cx="476358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Kik pályázhatnak?</a:t>
            </a:r>
            <a:endParaRPr lang="hu-H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ctr">
              <a:buFont typeface="Wingdings" panose="05000000000000000000" pitchFamily="2" charset="2"/>
              <a:buChar char="ü"/>
            </a:pPr>
            <a:r>
              <a:rPr lang="hu-H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6-10 évesek</a:t>
            </a:r>
            <a:endParaRPr lang="hu-H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ctr">
              <a:buFont typeface="Wingdings" panose="05000000000000000000" pitchFamily="2" charset="2"/>
              <a:buChar char="ü"/>
            </a:pPr>
            <a:r>
              <a:rPr lang="hu-H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11-14 </a:t>
            </a:r>
            <a:r>
              <a:rPr lang="hu-H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évesek</a:t>
            </a:r>
            <a:endParaRPr lang="hu-H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hu-H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Milyen rajz legyen? </a:t>
            </a:r>
            <a:r>
              <a:rPr lang="hu-H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endParaRPr lang="hu-H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Wingdings" panose="05000000000000000000" pitchFamily="2" charset="2"/>
              <a:buChar char="ü"/>
            </a:pPr>
            <a:r>
              <a:rPr lang="hu-H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készülhet festékkel, filccel, zsírkrétával, </a:t>
            </a:r>
            <a:r>
              <a:rPr lang="hu-H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temperával, szénnel</a:t>
            </a:r>
            <a:r>
              <a:rPr lang="hu-H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hu-H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akvarellel</a:t>
            </a:r>
            <a:r>
              <a:rPr lang="hu-H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vagy színes ceruzával </a:t>
            </a:r>
            <a:r>
              <a:rPr lang="hu-H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maximum A3-as méretben</a:t>
            </a:r>
            <a:endParaRPr lang="hu-H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Szövegdoboz 8"/>
          <p:cNvSpPr txBox="1"/>
          <p:nvPr/>
        </p:nvSpPr>
        <p:spPr>
          <a:xfrm>
            <a:off x="4389120" y="209553"/>
            <a:ext cx="52599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GYERMEKRAJZ PÁLYÁZAT</a:t>
            </a:r>
            <a:endParaRPr lang="hu-H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Szövegdoboz 9"/>
          <p:cNvSpPr txBox="1"/>
          <p:nvPr/>
        </p:nvSpPr>
        <p:spPr>
          <a:xfrm>
            <a:off x="2901009" y="854764"/>
            <a:ext cx="71671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b="1" dirty="0" smtClean="0">
                <a:solidFill>
                  <a:srgbClr val="C00000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ÁPOLÓK AZ EGÉSZSÉGÉRT</a:t>
            </a:r>
          </a:p>
          <a:p>
            <a:pPr algn="ctr"/>
            <a:r>
              <a:rPr lang="hu-HU" b="1" dirty="0" smtClean="0">
                <a:solidFill>
                  <a:srgbClr val="C00000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Avagy: RAJZOLJ LE MINKET, ÁPOLÓKAT!</a:t>
            </a:r>
            <a:endParaRPr lang="hu-HU" b="1" dirty="0">
              <a:solidFill>
                <a:srgbClr val="C00000"/>
              </a:solidFill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  <p:sp>
        <p:nvSpPr>
          <p:cNvPr id="11" name="Szövegdoboz 10"/>
          <p:cNvSpPr txBox="1"/>
          <p:nvPr/>
        </p:nvSpPr>
        <p:spPr>
          <a:xfrm>
            <a:off x="6026331" y="5258222"/>
            <a:ext cx="52948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Beküldési határidő: 2021. június 25.</a:t>
            </a:r>
            <a:endParaRPr lang="hu-H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Szövegdoboz 11"/>
          <p:cNvSpPr txBox="1"/>
          <p:nvPr/>
        </p:nvSpPr>
        <p:spPr>
          <a:xfrm>
            <a:off x="5155474" y="5672535"/>
            <a:ext cx="70365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kép hátulján szerepeljen a gyerek neve, életkora, valamint a szülő neve és telefonszáma</a:t>
            </a:r>
            <a:r>
              <a:rPr lang="hu-H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Kérjük ne felejtsék el csatolni a szülői nyilatkozatot sem!</a:t>
            </a:r>
          </a:p>
          <a:p>
            <a:r>
              <a:rPr lang="hu-H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További részletes információk: a </a:t>
            </a:r>
            <a:r>
              <a:rPr lang="hu-HU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www.okfo.gov.hu</a:t>
            </a:r>
            <a:r>
              <a:rPr lang="hu-H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oldalon.</a:t>
            </a:r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Nurse Drawing For Kids at GetDrawings | Free download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5473" y="1677474"/>
            <a:ext cx="6096001" cy="3404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79193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274</TotalTime>
  <Words>86</Words>
  <Application>Microsoft Office PowerPoint</Application>
  <PresentationFormat>Szélesvásznú</PresentationFormat>
  <Paragraphs>11</Paragraphs>
  <Slides>1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6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MV Boli</vt:lpstr>
      <vt:lpstr>Times New Roman</vt:lpstr>
      <vt:lpstr>Wingdings</vt:lpstr>
      <vt:lpstr>Office-téma</vt:lpstr>
      <vt:lpstr>PowerPoint-bemutató</vt:lpstr>
    </vt:vector>
  </TitlesOfParts>
  <Company>Állami Egészségügyi Ellátó Központ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creator>Szentmihályi Ilona</dc:creator>
  <cp:lastModifiedBy>Szentmihályi Ilona</cp:lastModifiedBy>
  <cp:revision>12</cp:revision>
  <dcterms:created xsi:type="dcterms:W3CDTF">2021-05-31T07:34:11Z</dcterms:created>
  <dcterms:modified xsi:type="dcterms:W3CDTF">2021-06-01T06:31:44Z</dcterms:modified>
</cp:coreProperties>
</file>